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8" autoAdjust="0"/>
  </p:normalViewPr>
  <p:slideViewPr>
    <p:cSldViewPr>
      <p:cViewPr varScale="1"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kartinki.info/uploads/posts/2017-01/1484221567_2742-pero-i-chernila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1276" y="0"/>
            <a:ext cx="260272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388841"/>
            <a:ext cx="8294750" cy="6169713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err="1" smtClean="0"/>
              <a:t>Е.В.Щербакова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centrtvorchosti.ucoz.ua/_si/0/9648843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521" y="4437112"/>
            <a:ext cx="3096344" cy="26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esktop\&#1087;&#1088;&#1077;&#1079;&#1077;&#1085;&#1090;&#1072;&#1094;&#1080;&#1080;\&#1084;&#1091;&#1079;&#1099;&#1082;&#1072;%20&#1090;&#1091;&#1088;&#1075;&#1077;&#1085;&#1077;&#1074;\&#1084;&#1077;&#1083;&#1086;&#1076;&#1080;&#1103;%20&#1089;&#1083;&#1077;&#1079;%20betkhoven-melodiya-slez_(mobipo.org)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8;&#1072;&#1090;&#1100;&#1103;&#1085;&#1072;\Desktop\&#1087;&#1088;&#1077;&#1079;&#1077;&#1085;&#1090;&#1072;&#1094;&#1080;&#1080;\&#1084;&#1091;&#1079;&#1099;&#1082;&#1072;%20&#1090;&#1091;&#1088;&#1075;&#1077;&#1085;&#1077;&#1074;\&#1084;&#1077;&#1083;&#1086;&#1076;&#1080;&#1103;%20&#1089;&#1083;&#1077;&#1079;%20betkhoven-melodiya-slez_(mobipo.org)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\Desktop\&#1087;&#1088;&#1077;&#1079;&#1077;&#1085;&#1090;&#1072;&#1094;&#1080;&#1080;\&#1084;&#1091;&#1079;&#1099;&#1082;&#1072;%20&#1090;&#1091;&#1088;&#1075;&#1077;&#1085;&#1077;&#1074;\&#1084;&#1077;&#1083;&#1086;&#1076;&#1080;&#1103;%20&#1089;&#1083;&#1077;&#1079;%20betkhoven-melodiya-slez_(mobipo.org)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7772400" cy="1470025"/>
          </a:xfrm>
          <a:solidFill>
            <a:srgbClr val="FFFF00"/>
          </a:solidFill>
          <a:effectLst>
            <a:softEdge rad="127000"/>
          </a:effectLst>
          <a:scene3d>
            <a:camera prst="perspectiveRelaxedModerately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Мятежный  гений  вдохновенья</a:t>
            </a:r>
            <a:endParaRPr lang="ru-RU" sz="5400" b="1" i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357430"/>
            <a:ext cx="6400800" cy="3357586"/>
          </a:xfrm>
          <a:solidFill>
            <a:srgbClr val="92D050"/>
          </a:solidFill>
          <a:effectLst>
            <a:softEdge rad="127000"/>
          </a:effectLst>
        </p:spPr>
        <p:txBody>
          <a:bodyPr>
            <a:no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205 -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летию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 дня рождения великого русского поэта М.Ю.Лермонтова библиотека </a:t>
            </a: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Алатырского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технологического колледжа представляет виртуальную книжную выставку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«Мятежный гений вдохновенья»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Любопытные случаи и факты из юности М.Ю. Лермонтов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2257425" cy="3048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softEdge rad="127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елодия слез betkhoven-melodiya-slez_(mobipo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3591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95/29480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71546"/>
            <a:ext cx="5881727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79358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</a:rPr>
              <a:t>1830 год… Встреча молодого поэта с Екатериной Сушковой. Об этом периоде  жизни М. Лермонтова вы узнаете из еще одной  статьи С. Бойко «Расплата за слезы ребенка».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Бойко С.Расплата за слезы ребенка./ С.Бойко.//Российская газета.- 2000, 10 октября.- с 7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8434" name="Picture 2" descr="https://im0-tub-ru.yandex.net/i?id=259b98ac7c85ceddd8463dde57515ed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50362"/>
            <a:ext cx="6786610" cy="47138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мелодия слез betkhoven-melodiya-slez_(mobipo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fs00.infourok.ru/images/doc/109/129397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929618" cy="578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60067731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idreaders.ru/pics/2/9/44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3643338" cy="4802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 descr="http://i.mycdn.me/i?r=AzEPZsRbOZEKgBhR0XGMT1Rkxj5KGOCTXA0MxXfn6WvUa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024116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8430440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-7df14150aa387ef737992a43afb5ffe5.hb.bizmrg.com/iblock/1e1/1e1bc8ca59d168647e16b8a576a137e7/49963ab7a6d6b963a7ad324a3fd1aa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643337" cy="5072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Лермонтов М.Ю., Поэмы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726698" cy="4887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793588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newauctionstatic.com.ua/offer_images/2017/07/20/07/big/O/OSM664IIgme/borodino_lermontov_m_v_ris_kondrateva_19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newauctionstatic.com.ua/offer_images/2017/07/20/07/big/O/OSM664IIgme/borodino_lermontov_m_v_ris_kondrateva_1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3125413" cy="4167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2" name="Picture 6" descr="https://cv7.litres.ru/pub/c/bumajnaya-kniga/cover_max1500/41696678-avtor-m-u-lermontov-stihotvoreniya-i-proza-41696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228267" cy="4071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91793588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pics.meshok.net/pics/134672610.jpg?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ics.meshok.net/pics/134672610.jpg?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img.deilo.ru/files/images/items/396848924511/396848924511809v-m-yu-lermontov-sochineniya-v-2-h-tom-45257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img.deilo.ru/files/images/items/396848924511/396848924511809v-m-yu-lermontov-sochineniya-v-2-h-tom-4525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781804" cy="4680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793588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ics.meshok.net/pics/cache/55807908.208x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107552" cy="4143404"/>
          </a:xfrm>
          <a:prstGeom prst="rect">
            <a:avLst/>
          </a:prstGeom>
          <a:noFill/>
        </p:spPr>
      </p:pic>
      <p:pic>
        <p:nvPicPr>
          <p:cNvPr id="21508" name="Picture 4" descr="https://for-kidsandmum.ru/images/1024435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143272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91793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2214554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pPr marL="742950" indent="-742950" algn="l"/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Любовь – прекрасное и светлое чувство, которое воспевалось еще античными поэтами. Она всегда волновала человека. Тема любви - вообще одна из вечных в поэзии. Находит она отклик и в сердце Михаила Юрьевича Лермонтова. В его жизни было много женщин, которым он посвящал стихи. Тема любви в творчестве Лермонтова проходит красной нитью через все произведения. Более трети своих стихотворений поэт посвятил именно этому светлому чувству.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https://ds04.infourok.ru/uploads/ex/03c9/0012dc00-3b80be34/img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357430"/>
            <a:ext cx="5186277" cy="389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елодия слез betkhoven-melodiya-slez_(mobipo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9358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58204" cy="4786346"/>
          </a:xfr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  <a:scene3d>
            <a:camera prst="perspectiveAbove"/>
            <a:lightRig rig="threePt" dir="t"/>
          </a:scene3d>
        </p:spPr>
        <p:txBody>
          <a:bodyPr anchor="t"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История  любви Михаила Лермонтова и Вареньки Лопухиной  посвящена статья старшего научного сотрудника Государственного литературного музея С. Бойко из  «Российской газеты».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Бойко С. Сердце осталось покорно рассудку./ С.Бойко.//Российская газета.-1999, 3 сентября.- с 5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93588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132</Words>
  <Application>Microsoft Office PowerPoint</Application>
  <PresentationFormat>Экран (4:3)</PresentationFormat>
  <Paragraphs>5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Мятежный  гений  вдохновенья</vt:lpstr>
      <vt:lpstr>Слайд 2</vt:lpstr>
      <vt:lpstr>Слайд 3</vt:lpstr>
      <vt:lpstr>Слайд 4</vt:lpstr>
      <vt:lpstr>Слайд 5</vt:lpstr>
      <vt:lpstr>Слайд 6</vt:lpstr>
      <vt:lpstr>Слайд 7</vt:lpstr>
      <vt:lpstr>Любовь – прекрасное и светлое чувство, которое воспевалось еще античными поэтами. Она всегда волновала человека. Тема любви - вообще одна из вечных в поэзии. Находит она отклик и в сердце Михаила Юрьевича Лермонтова. В его жизни было много женщин, которым он посвящал стихи. Тема любви в творчестве Лермонтова проходит красной нитью через все произведения. Более трети своих стихотворений поэт посвятил именно этому светлому чувству.</vt:lpstr>
      <vt:lpstr> История  любви Михаила Лермонтова и Вареньки Лопухиной  посвящена статья старшего научного сотрудника Государственного литературного музея С. Бойко из  «Российской газеты».  Бойко С. Сердце осталось покорно рассудку./ С.Бойко.//Российская газета.-1999, 3 сентября.- с 5   </vt:lpstr>
      <vt:lpstr>Слайд 10</vt:lpstr>
      <vt:lpstr>1830 год… Встреча молодого поэта с Екатериной Сушковой. Об этом периоде  жизни М. Лермонтова вы узнаете из еще одной  статьи С. Бойко «Расплата за слезы ребенка».  Бойко С.Расплата за слезы ребенка./ С.Бойко.//Российская газета.- 2000, 10 октября.- с 7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Татьяна</cp:lastModifiedBy>
  <cp:revision>56</cp:revision>
  <dcterms:created xsi:type="dcterms:W3CDTF">2017-11-11T05:55:59Z</dcterms:created>
  <dcterms:modified xsi:type="dcterms:W3CDTF">2019-10-14T10:36:46Z</dcterms:modified>
</cp:coreProperties>
</file>